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80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60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6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29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1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2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3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1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8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2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1C83F-B63F-45EF-B4D8-59094DC1D7A3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87BD7-C8F6-4295-B274-4B1A76671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40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90511"/>
          </a:xfrm>
        </p:spPr>
        <p:txBody>
          <a:bodyPr>
            <a:normAutofit/>
          </a:bodyPr>
          <a:lstStyle/>
          <a:p>
            <a:r>
              <a:rPr lang="en-US" sz="12500" b="1" i="1" dirty="0" smtClean="0">
                <a:latin typeface="Arial Black" panose="020B0A04020102020204" pitchFamily="34" charset="0"/>
              </a:rPr>
              <a:t>TUNNEL</a:t>
            </a:r>
            <a:endParaRPr lang="en-US" sz="12500" b="1" i="1" dirty="0">
              <a:latin typeface="Arial Black" panose="020B0A04020102020204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 rot="10800000">
            <a:off x="4786745" y="443345"/>
            <a:ext cx="2618510" cy="36298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2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2"/>
            <a:ext cx="12192000" cy="4890511"/>
          </a:xfrm>
        </p:spPr>
        <p:txBody>
          <a:bodyPr>
            <a:normAutofit/>
          </a:bodyPr>
          <a:lstStyle/>
          <a:p>
            <a:r>
              <a:rPr lang="en-US" sz="12500" b="1" i="1" dirty="0" smtClean="0">
                <a:latin typeface="Arial Black" panose="020B0A04020102020204" pitchFamily="34" charset="0"/>
              </a:rPr>
              <a:t>Coach’s Box</a:t>
            </a:r>
            <a:endParaRPr lang="en-US" sz="12500" b="1" i="1" dirty="0">
              <a:latin typeface="Arial Black" panose="020B0A04020102020204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 rot="6563006">
            <a:off x="4786745" y="443345"/>
            <a:ext cx="2618510" cy="36298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17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2"/>
            <a:ext cx="12192000" cy="4890511"/>
          </a:xfrm>
        </p:spPr>
        <p:txBody>
          <a:bodyPr>
            <a:normAutofit/>
          </a:bodyPr>
          <a:lstStyle/>
          <a:p>
            <a:r>
              <a:rPr lang="en-US" sz="12500" b="1" i="1" dirty="0" smtClean="0">
                <a:latin typeface="Arial Black" panose="020B0A04020102020204" pitchFamily="34" charset="0"/>
              </a:rPr>
              <a:t>Spectators</a:t>
            </a:r>
            <a:endParaRPr lang="en-US" sz="12500" b="1" i="1" dirty="0">
              <a:latin typeface="Arial Black" panose="020B0A04020102020204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 rot="15225866">
            <a:off x="4786745" y="443345"/>
            <a:ext cx="2618510" cy="36298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0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427" y="218642"/>
            <a:ext cx="4445145" cy="37287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2"/>
            <a:ext cx="12192000" cy="4890511"/>
          </a:xfrm>
        </p:spPr>
        <p:txBody>
          <a:bodyPr>
            <a:normAutofit/>
          </a:bodyPr>
          <a:lstStyle/>
          <a:p>
            <a:r>
              <a:rPr lang="en-US" sz="9600" b="1" i="1" dirty="0" smtClean="0">
                <a:latin typeface="Arial Black" panose="020B0A04020102020204" pitchFamily="34" charset="0"/>
              </a:rPr>
              <a:t>Distinguished Visitors</a:t>
            </a:r>
            <a:endParaRPr lang="en-US" sz="9600" b="1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8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427" y="218642"/>
            <a:ext cx="4445145" cy="37287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2"/>
            <a:ext cx="12192000" cy="4890511"/>
          </a:xfrm>
        </p:spPr>
        <p:txBody>
          <a:bodyPr>
            <a:normAutofit/>
          </a:bodyPr>
          <a:lstStyle/>
          <a:p>
            <a:r>
              <a:rPr lang="en-US" sz="9600" b="1" i="1" dirty="0" smtClean="0">
                <a:latin typeface="Arial Black" panose="020B0A04020102020204" pitchFamily="34" charset="0"/>
              </a:rPr>
              <a:t>Distinguished Visitors</a:t>
            </a:r>
            <a:endParaRPr lang="en-US" sz="9600" b="1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5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427" y="218642"/>
            <a:ext cx="4445145" cy="37287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2"/>
            <a:ext cx="12192000" cy="4890511"/>
          </a:xfrm>
        </p:spPr>
        <p:txBody>
          <a:bodyPr>
            <a:normAutofit/>
          </a:bodyPr>
          <a:lstStyle/>
          <a:p>
            <a:r>
              <a:rPr lang="en-US" sz="9600" b="1" i="1" dirty="0" smtClean="0">
                <a:latin typeface="Arial Black" panose="020B0A04020102020204" pitchFamily="34" charset="0"/>
              </a:rPr>
              <a:t>Medics</a:t>
            </a:r>
            <a:endParaRPr lang="en-US" sz="9600" b="1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73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427" y="218642"/>
            <a:ext cx="4445145" cy="37287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2"/>
            <a:ext cx="12192000" cy="4890511"/>
          </a:xfrm>
        </p:spPr>
        <p:txBody>
          <a:bodyPr>
            <a:normAutofit/>
          </a:bodyPr>
          <a:lstStyle/>
          <a:p>
            <a:r>
              <a:rPr lang="en-US" sz="9600" b="1" i="1" dirty="0" smtClean="0">
                <a:latin typeface="Arial Black" panose="020B0A04020102020204" pitchFamily="34" charset="0"/>
              </a:rPr>
              <a:t>Media</a:t>
            </a:r>
            <a:endParaRPr lang="en-US" sz="9600" b="1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495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427" y="218642"/>
            <a:ext cx="4445145" cy="37287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2"/>
            <a:ext cx="12192000" cy="4890511"/>
          </a:xfrm>
        </p:spPr>
        <p:txBody>
          <a:bodyPr>
            <a:normAutofit/>
          </a:bodyPr>
          <a:lstStyle/>
          <a:p>
            <a:r>
              <a:rPr lang="en-US" sz="9600" b="1" i="1" dirty="0" smtClean="0">
                <a:latin typeface="Arial Black" panose="020B0A04020102020204" pitchFamily="34" charset="0"/>
              </a:rPr>
              <a:t>Media</a:t>
            </a:r>
            <a:endParaRPr lang="en-US" sz="9600" b="1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570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11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Theme</vt:lpstr>
      <vt:lpstr>TUNNEL</vt:lpstr>
      <vt:lpstr>Coach’s Box</vt:lpstr>
      <vt:lpstr>Spectators</vt:lpstr>
      <vt:lpstr>Distinguished Visitors</vt:lpstr>
      <vt:lpstr>Distinguished Visitors</vt:lpstr>
      <vt:lpstr>Medics</vt:lpstr>
      <vt:lpstr>Media</vt:lpstr>
      <vt:lpstr>Media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Biathlon Staff Billeting tonight is  4140E1 Realtor Lock at 4140E Call SFC Robison 801-787-6015 with questions.</dc:title>
  <dc:creator>Robison, Shawn K  SFC MIL NG UTARNG</dc:creator>
  <cp:lastModifiedBy>Robison, Shawn K  SFC MIL NG UTARNG</cp:lastModifiedBy>
  <cp:revision>2</cp:revision>
  <cp:lastPrinted>2018-02-23T00:57:48Z</cp:lastPrinted>
  <dcterms:created xsi:type="dcterms:W3CDTF">2018-02-23T00:57:23Z</dcterms:created>
  <dcterms:modified xsi:type="dcterms:W3CDTF">2018-02-23T13:34:17Z</dcterms:modified>
</cp:coreProperties>
</file>